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E24"/>
    <a:srgbClr val="F19121"/>
    <a:srgbClr val="FEE600"/>
    <a:srgbClr val="A1C73A"/>
    <a:srgbClr val="343E3C"/>
    <a:srgbClr val="E8A012"/>
    <a:srgbClr val="68C336"/>
    <a:srgbClr val="00A2FF"/>
    <a:srgbClr val="EFD88A"/>
    <a:srgbClr val="FDEB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343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1834783" y="689736"/>
            <a:ext cx="1281120" cy="4001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2000" dirty="0" smtClean="0">
                <a:solidFill>
                  <a:srgbClr val="ED1E24"/>
                </a:solidFill>
              </a:rPr>
              <a:t>Ваше </a:t>
            </a:r>
            <a:r>
              <a:rPr lang="ru-RU" sz="2000" dirty="0">
                <a:solidFill>
                  <a:srgbClr val="ED1E24"/>
                </a:solidFill>
              </a:rPr>
              <a:t>И</a:t>
            </a:r>
            <a:r>
              <a:rPr lang="ru-RU" sz="2000" dirty="0" smtClean="0">
                <a:solidFill>
                  <a:srgbClr val="ED1E24"/>
                </a:solidFill>
              </a:rPr>
              <a:t>мя</a:t>
            </a:r>
            <a:endParaRPr lang="ru-RU" sz="2000" dirty="0">
              <a:solidFill>
                <a:srgbClr val="ED1E24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168996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900" dirty="0" smtClean="0">
                <a:solidFill>
                  <a:schemeClr val="bg1">
                    <a:lumMod val="65000"/>
                  </a:schemeClr>
                </a:solidFill>
              </a:rPr>
              <a:t>8 800 333-22-11</a:t>
            </a: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www.yoursite.ru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  <a:p>
            <a:pPr algn="r"/>
            <a:r>
              <a:rPr lang="en-US" sz="900" dirty="0" smtClean="0">
                <a:solidFill>
                  <a:schemeClr val="bg1">
                    <a:lumMod val="6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43787" y="933896"/>
            <a:ext cx="1172116" cy="26161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r"/>
            <a:r>
              <a:rPr lang="ru-RU" sz="1100" dirty="0" smtClean="0">
                <a:solidFill>
                  <a:schemeClr val="bg1">
                    <a:lumMod val="6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ED1E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19121"/>
              </a:solidFill>
            </a:endParaRPr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34" y="215974"/>
            <a:ext cx="950092" cy="213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3455988" cy="2016125"/>
          </a:xfrm>
          <a:prstGeom prst="rect">
            <a:avLst/>
          </a:prstGeom>
          <a:solidFill>
            <a:srgbClr val="343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3168154" y="-1"/>
            <a:ext cx="287834" cy="2016126"/>
          </a:xfrm>
          <a:prstGeom prst="rect">
            <a:avLst/>
          </a:prstGeom>
          <a:solidFill>
            <a:srgbClr val="ED1E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906" y="720030"/>
            <a:ext cx="1446065" cy="32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383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35</cp:revision>
  <dcterms:created xsi:type="dcterms:W3CDTF">2013-04-14T13:39:30Z</dcterms:created>
  <dcterms:modified xsi:type="dcterms:W3CDTF">2013-04-20T00:52:29Z</dcterms:modified>
</cp:coreProperties>
</file>